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C:\Xeirwn\2Delete\IEEE\r8logo_high_res_transparent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1" y="6168751"/>
            <a:ext cx="2269179" cy="5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442</TotalTime>
  <Words>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ieee_presentation_template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George Michael</cp:lastModifiedBy>
  <cp:revision>82</cp:revision>
  <dcterms:created xsi:type="dcterms:W3CDTF">2012-11-14T18:53:32Z</dcterms:created>
  <dcterms:modified xsi:type="dcterms:W3CDTF">2013-04-08T10:07:17Z</dcterms:modified>
</cp:coreProperties>
</file>